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69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45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55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33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94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44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18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21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43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29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20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33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CA8B54-D3F4-9C4F-843B-ED42B9207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04104"/>
            <a:ext cx="6858000" cy="12248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697051F-0F77-1447-B6A9-FFDCC3FD9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27430"/>
            <a:ext cx="6858000" cy="481913"/>
          </a:xfrm>
        </p:spPr>
        <p:txBody>
          <a:bodyPr/>
          <a:lstStyle/>
          <a:p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964A6CE-CC92-D946-BC96-68537CE39913}"/>
              </a:ext>
            </a:extLst>
          </p:cNvPr>
          <p:cNvGrpSpPr/>
          <p:nvPr/>
        </p:nvGrpSpPr>
        <p:grpSpPr>
          <a:xfrm>
            <a:off x="0" y="6152322"/>
            <a:ext cx="8944751" cy="705678"/>
            <a:chOff x="0" y="6152323"/>
            <a:chExt cx="8944751" cy="705678"/>
          </a:xfrm>
        </p:grpSpPr>
        <p:pic>
          <p:nvPicPr>
            <p:cNvPr id="7" name="図 6" descr="夕日が沈む空&#10;&#10;中程度の精度で自動的に生成された説明">
              <a:extLst>
                <a:ext uri="{FF2B5EF4-FFF2-40B4-BE49-F238E27FC236}">
                  <a16:creationId xmlns:a16="http://schemas.microsoft.com/office/drawing/2014/main" id="{DDCE8C14-4FB9-B949-8DFD-F82BF4B769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52323"/>
              <a:ext cx="6122504" cy="705678"/>
            </a:xfrm>
            <a:prstGeom prst="rect">
              <a:avLst/>
            </a:prstGeom>
          </p:spPr>
        </p:pic>
        <p:pic>
          <p:nvPicPr>
            <p:cNvPr id="9" name="図 8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03C74A2F-3413-AD40-B601-3A8C16BAF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80054" y="6234589"/>
              <a:ext cx="2664697" cy="4819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3844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Macintosh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本田 和也</dc:creator>
  <cp:lastModifiedBy>本田 和也</cp:lastModifiedBy>
  <cp:revision>2</cp:revision>
  <dcterms:created xsi:type="dcterms:W3CDTF">2021-09-08T01:11:40Z</dcterms:created>
  <dcterms:modified xsi:type="dcterms:W3CDTF">2021-09-08T01:16:15Z</dcterms:modified>
</cp:coreProperties>
</file>