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835667-734D-8545-8219-E370DB3FB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BE3827-6C7D-3F46-A85B-0DA0A5CA7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2B3D4-5834-A041-BC7A-FAC6283C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F86F60-628B-2041-B1DA-6F414B0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EF91FF-4FA7-D940-B3B5-D342D3F0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0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EB434C-A744-FF4F-9FA4-A1AAF6A1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437B87-B2F4-D544-8A72-19CEFDE3D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CA70D3-E33C-8749-884A-B727CA42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2DE28-31E7-0740-8AE4-8717C211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4C754C-6791-2946-A38E-13364EEB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18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5F4FAC-21D5-7740-B58E-4ECBFE31F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2F6F81-8F56-F94C-879D-0882AB07E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BCE98-2056-6645-874E-FF0901B0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043376-8F17-2F4B-A38B-CC2C9097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BE968-62FE-014E-ADEE-84A63BBB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76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CE875-A460-3742-A10A-1DE1CB17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4EC5F9-A48B-EA44-A24F-AB0C3D48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DAA5A6-C396-E649-ACB9-6DE36108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FECC4-0F5E-E040-B793-A0A21B2C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5A5DBF-47EC-1246-89A1-F0FC00A9F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415D37-8A81-A440-A2CD-82E43B1C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42049B-2338-B048-A72B-2D75F1E33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00B1E-E6B1-4846-AF1B-C34EC33B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27DF8D-848F-384B-8374-6C08CC37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440158-B8B1-FD49-B1CE-494F8F90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73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0E47B-8959-D64B-99A4-7AADBFAD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985105-0F25-4246-8439-8CEA1579C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D3B340-AA03-B04A-A9F6-F71DB3DB0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E7E5E1-BA0D-6543-8010-EEE5B735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82B54F-884C-4F47-9B2F-4774B3B7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65EFE6-E976-3E49-BE90-FE4BA9E8B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22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BF532-3C06-724C-AE67-1C7AC20A4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6AEE7E-CD42-454B-930F-68CEC43FC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A35B46-0FCA-3A41-9DE0-65F72AA1C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817CC42-2735-0346-BDFE-D1CC4D7FD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FF4B03-EE52-204F-8157-5742C7CB2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7E9DEF-7D0D-5440-BC56-59FBC01F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D9B2DA-83D0-DF4B-8EF4-AF4C9AC3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5A4E71-C4DD-BF4E-A705-533BFC60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97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B011F-063F-964E-B6DD-263FF10D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CDBE92-AD54-4E41-B410-6609AC4F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F80242-BE8F-7249-AC2F-34E635C4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4A2CA6-47C8-914A-97B1-D51D60F7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43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6AB18BB-B915-C44F-BE84-BF60FEB4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595F89-BD2F-7842-B93B-BC7E0727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FB9C67-9C6E-FA4A-BC85-3D628F33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1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802CF0-0641-6A4F-995E-4AA99161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4C3195-0648-D340-8EE3-154014736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DFE014-5623-B84C-BA10-FDC63BD1D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7C13FF-9C59-464D-8D35-007D3CF8D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2BF4F7-8BE0-5747-A8F3-5686045FC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B5E8D6-32DB-314B-B9F5-118415D0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0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8A990-1A9E-1348-8860-DD6BB41D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C78A4-BF87-714B-B23D-12C3F247A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C0E994-C466-FB41-9C18-70F339D57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FF8533-E316-CB4A-A1F4-6BA77298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0CBD5E-6403-D34D-8A8D-96D92ADB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A10FD7-B571-174E-8CD6-B5079A59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56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3A8CA9-FEB1-5E4D-A032-CEDB8FAA4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8B8A5-F9A9-7446-9E06-9B9B211C0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D72A1-E98B-BC48-8B8C-22D63B968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9E65-1176-464D-8737-F0FEC74BD5BB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F7BF3-DA7D-9E4E-BF19-62D5FA170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3518A-E32B-5D46-B5BE-DD8335CC6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93261-0BA7-464E-AE31-C174F5A96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7249226-8A4A-9543-8D02-B520F72CEE47}"/>
              </a:ext>
            </a:extLst>
          </p:cNvPr>
          <p:cNvGrpSpPr/>
          <p:nvPr/>
        </p:nvGrpSpPr>
        <p:grpSpPr>
          <a:xfrm>
            <a:off x="0" y="6062862"/>
            <a:ext cx="11882607" cy="795133"/>
            <a:chOff x="-168966" y="9908621"/>
            <a:chExt cx="11882607" cy="480414"/>
          </a:xfrm>
        </p:grpSpPr>
        <p:pic>
          <p:nvPicPr>
            <p:cNvPr id="5" name="図 4" descr="黒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400F214E-3FB7-4849-AB55-017FD5426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50695" y="9930370"/>
              <a:ext cx="3662946" cy="436915"/>
            </a:xfrm>
            <a:prstGeom prst="rect">
              <a:avLst/>
            </a:prstGeom>
          </p:spPr>
        </p:pic>
        <p:pic>
          <p:nvPicPr>
            <p:cNvPr id="7" name="図 6" descr="夕日が沈む空&#10;&#10;中程度の精度で自動的に生成された説明">
              <a:extLst>
                <a:ext uri="{FF2B5EF4-FFF2-40B4-BE49-F238E27FC236}">
                  <a16:creationId xmlns:a16="http://schemas.microsoft.com/office/drawing/2014/main" id="{DDCE8C14-4FB9-B949-8DFD-F82BF4B76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68966" y="9908621"/>
              <a:ext cx="7732643" cy="4804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3844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本田 和也</dc:creator>
  <cp:lastModifiedBy>本田 和也</cp:lastModifiedBy>
  <cp:revision>4</cp:revision>
  <dcterms:created xsi:type="dcterms:W3CDTF">2021-09-08T01:11:40Z</dcterms:created>
  <dcterms:modified xsi:type="dcterms:W3CDTF">2021-09-08T01:30:47Z</dcterms:modified>
</cp:coreProperties>
</file>